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6" r:id="rId6"/>
    <p:sldId id="269" r:id="rId7"/>
    <p:sldId id="260" r:id="rId8"/>
    <p:sldId id="261" r:id="rId9"/>
    <p:sldId id="270" r:id="rId10"/>
    <p:sldId id="267" r:id="rId11"/>
    <p:sldId id="268" r:id="rId12"/>
    <p:sldId id="262" r:id="rId13"/>
    <p:sldId id="264" r:id="rId14"/>
    <p:sldId id="263" r:id="rId15"/>
    <p:sldId id="26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images.yandex.ru/yandsearch?noreask=1&amp;lr=63&amp;ed=1&amp;text=%D0%BD%D0%BE%D0%B2%D1%8B%D0%B9%20%D0%B3%D0%BE%D0%B4&amp;p=6&amp;img_url=smotra.ru/data/img/users_imgs/20231/sm_users_img-142817.jpg&amp;rpt=simag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images.yandex.ru/yandsearch?noreask=1&amp;lr=63&amp;ed=1&amp;text=%D0%BD%D0%BE%D0%B2%D1%8B%D0%B9%20%D0%B3%D0%BE%D0%B4&amp;p=381&amp;img_url=n.foto.radikal.ru/0612/ea0c6c6c5f93.jpg&amp;rpt=simage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images.yandex.ru/yandsearch?ed=1&amp;text=%D0%BD%D0%BE%D0%B2%D1%8B%D0%B9%20%D0%B3%D0%BE%D0%B4&amp;p=7&amp;img_url=www.debryansk.ru/~dpromtra/dr.files/dr__clip_image002.jpg&amp;rpt=simag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images.yandex.ru/yandsearch?noreask=1&amp;lr=63&amp;ed=1&amp;text=%D0%BA%D0%BE%D1%81%D0%BC%D0%BE%D1%81&amp;p=17&amp;img_url=img1.liveinternet.ru/images/attach/c/1/63/661/63661358_1283715281_209387main_sts103_701_047.jpg&amp;rpt=simage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images.yandex.ru/yandsearch?noreask=1&amp;lr=63&amp;ed=1&amp;text=%D0%BD%D0%BE%D0%B2%D1%8B%D0%B9%20%D0%B3%D0%BE%D0%B4&amp;p=177&amp;img_url=atom-roman.ucoz.ru/12972821_happynewyear05.jpg&amp;rpt=simag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ages.yandex.ru/yandsearch?ed=1&amp;text=%D0%BD%D0%BE%D0%B2%D1%8B%D0%B9%20%D0%B3%D0%BE%D0%B4&amp;p=8&amp;img_url=img0.liveinternet.ru/images/attach/c/0/36/458/36458216_header.jpg&amp;rpt=simag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mages.yandex.ru/yandsearch?ed=1&amp;text=%D0%BD%D0%BE%D0%B2%D1%8B%D0%B9%20%D0%B3%D0%BE%D0%B4&amp;p=399&amp;img_url=www.wallpaperpimper.com/wallpaper/Holiday_&amp;_Occasion/New_Year/Happy-New-Year-Fireworks-1-800x600.jpg&amp;rpt=simag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yandex.ru/yandsearch?noreask=1&amp;lr=63&amp;ed=1&amp;text=%D0%BD%D0%BE%D0%B2%D1%8B%D0%B9%20%D0%B3%D0%BE%D0%B4&amp;p=1&amp;img_url=koncert.ru/files/image/elka.gif&amp;rpt=simag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mages.yandex.ru/yandsearch?noreask=1&amp;lr=63&amp;ed=1&amp;text=%D0%BD%D0%BE%D0%B2%D1%8B%D0%B9%20%D0%B3%D0%BE%D0%B4&amp;p=379&amp;img_url=i1.i.ua/prikol/thumb/0/6/477560.jpg&amp;rpt=simag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images.yandex.ru/yandsearch?ed=1&amp;text=%D0%BD%D0%BE%D0%B2%D1%8B%D0%B9%20%D0%B3%D0%BE%D0%B4&amp;p=426&amp;img_url=bridgetv.ru/upload/s4y_blogs/5677/gallery/616191-400.jpg&amp;rpt=simag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images.yandex.ru/yandsearch?ed=1&amp;text=%D0%BD%D0%BE%D0%B2%D1%8B%D0%B9%20%D0%B3%D0%BE%D0%B4&amp;p=452&amp;img_url=www.hullumaja.com/files/pictures/2010/12/15/thumbs/5jHIGm4ulJ.jpg&amp;rpt=simag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images.yandex.ru/yandsearch?noreask=1&amp;lr=63&amp;ed=1&amp;text=%D0%BD%D0%BE%D0%B2%D1%8B%D0%B9%20%D0%B3%D0%BE%D0%B4&amp;p=382&amp;img_url=smi2.ru/data/images/460461.jpeg&amp;rpt=simag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Сделал студент ГОУ СПО ИАТ</a:t>
            </a:r>
          </a:p>
          <a:p>
            <a:r>
              <a:rPr lang="ru-RU" dirty="0" smtClean="0"/>
              <a:t>               группы ТМ-35</a:t>
            </a:r>
          </a:p>
          <a:p>
            <a:r>
              <a:rPr lang="ru-RU" dirty="0" smtClean="0"/>
              <a:t>               </a:t>
            </a:r>
            <a:r>
              <a:rPr lang="ru-RU" dirty="0" err="1" smtClean="0"/>
              <a:t>Аксаментов</a:t>
            </a:r>
            <a:r>
              <a:rPr lang="ru-RU" dirty="0" smtClean="0"/>
              <a:t> Анатолий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548680"/>
            <a:ext cx="7309319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Как празднуют новый год в разных странах мира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0" y="1340768"/>
            <a:ext cx="3928864" cy="487375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Встреча Нового года в Венесуэле является особенным событием. Все родственники собираются вместе и готовят </a:t>
            </a:r>
            <a:r>
              <a:rPr lang="ru-RU" dirty="0" err="1" smtClean="0"/>
              <a:t>la</a:t>
            </a:r>
            <a:r>
              <a:rPr lang="ru-RU" dirty="0" smtClean="0"/>
              <a:t> </a:t>
            </a:r>
            <a:r>
              <a:rPr lang="ru-RU" dirty="0" err="1" smtClean="0"/>
              <a:t>hallaca</a:t>
            </a:r>
            <a:r>
              <a:rPr lang="ru-RU" dirty="0" smtClean="0"/>
              <a:t> - один из видов очень сытной пищи с множеством приправ, которую едят все домочадцы в течение новогодней ночи. Все желают друг другу счастья в новом году и забывают все прошлые обиды.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332656"/>
            <a:ext cx="44730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ВЕНЕСУЭЛА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Рисунок 4" descr="http://im6-tub-ru.yandex.net/i?id=38336677-47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916832"/>
            <a:ext cx="4176464" cy="34563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851920" y="1340768"/>
            <a:ext cx="4576936" cy="4873752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В Бразилии праздник встречи Нового года называется </a:t>
            </a:r>
            <a:r>
              <a:rPr lang="ru-RU" dirty="0" err="1" smtClean="0"/>
              <a:t>Iemanja</a:t>
            </a:r>
            <a:r>
              <a:rPr lang="ru-RU" dirty="0" smtClean="0"/>
              <a:t>. Пляжи наполняются людьми, и религиозное пение восхваляет </a:t>
            </a:r>
            <a:r>
              <a:rPr lang="ru-RU" dirty="0" err="1" smtClean="0"/>
              <a:t>Iemanja</a:t>
            </a:r>
            <a:r>
              <a:rPr lang="ru-RU" dirty="0" smtClean="0"/>
              <a:t>. Даже те, кто живет далеко от воды, стараются приехать на побережье, чтобы сделать подношения морю: чаще всего это - цветы на маленьких кораблях из древесины. Участники церемонии одеваются в костюмы нового года.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60648"/>
            <a:ext cx="39998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БРАЗИЛИЯ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Рисунок 4" descr="http://im8-tub-ru.yandex.net/i?id=315868585-44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060848"/>
            <a:ext cx="2808312" cy="367240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067944" y="1196752"/>
            <a:ext cx="4000872" cy="544522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На Кубе в канун Нового года заполняют водой всю посуду, которая есть в доме, а в полночь начинают выливать жидкость из окон. Таким образом все жители острова Свободы желают Новому году светлого и чистого, как вода, пути. А пока часы бьют 12 раз, необходимо проглотить 12 виноградинок, и тогда добро, согласие, процветание и мир будут сопровождать тебя все двенадцать месяцев.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476672"/>
            <a:ext cx="20286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куба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Рисунок 4" descr="http://im2-tub-ru.yandex.net/i?id=255803467-53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348880"/>
            <a:ext cx="3312368" cy="25202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427984" y="1556792"/>
            <a:ext cx="4144888" cy="487375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 России и Украине в последнее время появилась традиция в новогоднюю ночь задабривать животное - покровитель наступающего года. 2011 год прошел под покровительством белого металлического Кролика. Уже за полгода до Нового года прилавки с игрушками были заполнены этими милыми зверьками. </a:t>
            </a:r>
          </a:p>
          <a:p>
            <a:endParaRPr lang="ru-RU" dirty="0"/>
          </a:p>
        </p:txBody>
      </p:sp>
      <p:pic>
        <p:nvPicPr>
          <p:cNvPr id="4" name="Рисунок 3" descr="http://www.worldzap.ru/images/kak_otmechayut_novyj_god_v_raznyh_1_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276872"/>
            <a:ext cx="4286250" cy="30575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755576" y="404664"/>
            <a:ext cx="73105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РОССИЯ И УКРАИНА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499992" y="2348880"/>
            <a:ext cx="3568824" cy="4873752"/>
          </a:xfrm>
        </p:spPr>
        <p:txBody>
          <a:bodyPr>
            <a:normAutofit fontScale="77500" lnSpcReduction="20000"/>
          </a:bodyPr>
          <a:lstStyle/>
          <a:p>
            <a:r>
              <a:rPr lang="ru-RU" sz="2200" b="1" dirty="0" smtClean="0"/>
              <a:t>Интернациональный коллектив "</a:t>
            </a:r>
            <a:r>
              <a:rPr lang="ru-RU" sz="2200" b="1" dirty="0" err="1" smtClean="0"/>
              <a:t>марсонавтов</a:t>
            </a:r>
            <a:r>
              <a:rPr lang="ru-RU" sz="2200" b="1" dirty="0" smtClean="0"/>
              <a:t>", принимающих участие в земном проекте "Марс-500", будет встречать Новый год три раза - по китайскому, московскому и европейскому времени. Как сообщили в Институте медико-биологических проблем РАН, где с 3 июня проходит 520-суточный эксперимент по имитации полета на Красную планету, такое решение было принято экипажем потому, что в него входят три россиянина, два европейца и один китаец</a:t>
            </a:r>
            <a:r>
              <a:rPr lang="ru-RU" sz="2200" dirty="0" smtClean="0"/>
              <a:t>.</a:t>
            </a:r>
            <a:endParaRPr lang="ru-RU" sz="2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0"/>
            <a:ext cx="867645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Как отмечают новый год космонавты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Рисунок 4" descr="http://im7-tub-ru.yandex.net/i?id=228845270-30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2348880"/>
            <a:ext cx="3456384" cy="3024336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95936" y="1484784"/>
            <a:ext cx="4504928" cy="4873752"/>
          </a:xfrm>
        </p:spPr>
        <p:txBody>
          <a:bodyPr/>
          <a:lstStyle/>
          <a:p>
            <a:r>
              <a:rPr lang="ru-RU" dirty="0" smtClean="0"/>
              <a:t>"Дорогие друзья! У новогоднего праздника есть своя неповторимая атмосфера.  Этот праздник наполнен особой теплотой и искренностью. Давайте поздравим друг друга, пожелаем любви и счастья! И пусть сбудутся все наши мечты! С новым, 2012 годом!"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91680" y="476672"/>
            <a:ext cx="5143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заключение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Рисунок 4" descr="http://im5-tub-ru.yandex.net/i?id=369075461-02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916832"/>
            <a:ext cx="3816424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23928" y="188640"/>
            <a:ext cx="4432920" cy="6831632"/>
          </a:xfrm>
        </p:spPr>
        <p:txBody>
          <a:bodyPr>
            <a:noAutofit/>
          </a:bodyPr>
          <a:lstStyle/>
          <a:p>
            <a:r>
              <a:rPr lang="en-US" sz="2600" dirty="0" smtClean="0">
                <a:solidFill>
                  <a:schemeClr val="tx1"/>
                </a:solidFill>
              </a:rPr>
              <a:t/>
            </a:r>
            <a:br>
              <a:rPr lang="en-US" sz="2600" dirty="0" smtClean="0">
                <a:solidFill>
                  <a:schemeClr val="tx1"/>
                </a:solidFill>
              </a:rPr>
            </a:br>
            <a:r>
              <a:rPr lang="en-US" sz="2600" dirty="0" smtClean="0">
                <a:solidFill>
                  <a:schemeClr val="tx1"/>
                </a:solidFill>
              </a:rPr>
              <a:t/>
            </a:r>
            <a:br>
              <a:rPr lang="en-US" sz="2600" dirty="0" smtClean="0">
                <a:solidFill>
                  <a:schemeClr val="tx1"/>
                </a:solidFill>
              </a:rPr>
            </a:br>
            <a:r>
              <a:rPr lang="en-US" sz="2600" dirty="0">
                <a:solidFill>
                  <a:schemeClr val="tx1"/>
                </a:solidFill>
              </a:rPr>
              <a:t/>
            </a:r>
            <a:br>
              <a:rPr lang="en-US" sz="2600" dirty="0">
                <a:solidFill>
                  <a:schemeClr val="tx1"/>
                </a:solidFill>
              </a:rPr>
            </a:br>
            <a:r>
              <a:rPr lang="en-US" sz="2600" dirty="0" smtClean="0">
                <a:solidFill>
                  <a:schemeClr val="tx1"/>
                </a:solidFill>
              </a:rPr>
              <a:t/>
            </a:r>
            <a:br>
              <a:rPr lang="en-US" sz="2600" dirty="0" smtClean="0">
                <a:solidFill>
                  <a:schemeClr val="tx1"/>
                </a:solidFill>
              </a:rPr>
            </a:br>
            <a:r>
              <a:rPr lang="en-US" sz="2600" dirty="0">
                <a:solidFill>
                  <a:schemeClr val="tx1"/>
                </a:solidFill>
              </a:rPr>
              <a:t/>
            </a:r>
            <a:br>
              <a:rPr lang="en-US" sz="2600" dirty="0">
                <a:solidFill>
                  <a:schemeClr val="tx1"/>
                </a:solidFill>
              </a:rPr>
            </a:br>
            <a:r>
              <a:rPr lang="en-US" sz="2600" dirty="0" smtClean="0">
                <a:solidFill>
                  <a:schemeClr val="tx1"/>
                </a:solidFill>
              </a:rPr>
              <a:t/>
            </a:r>
            <a:br>
              <a:rPr lang="en-US" sz="2600" dirty="0" smtClean="0">
                <a:solidFill>
                  <a:schemeClr val="tx1"/>
                </a:solidFill>
              </a:rPr>
            </a:br>
            <a:r>
              <a:rPr lang="ru-RU" sz="2600" dirty="0" smtClean="0">
                <a:solidFill>
                  <a:schemeClr val="tx1"/>
                </a:solidFill>
              </a:rPr>
              <a:t>Встреча </a:t>
            </a:r>
            <a:r>
              <a:rPr lang="ru-RU" sz="2600" dirty="0" smtClean="0">
                <a:solidFill>
                  <a:schemeClr val="tx1"/>
                </a:solidFill>
              </a:rPr>
              <a:t>Нового года в разных странах связана с традициями, сохранившимися с древнейших времен. Еще у древних народов зародилось поверье - как новый год встретишь, так его и проведешь. По сей день в разных странах прибегают к различным ухищрениям, чтобы "подманить" удачу, достаток и благополучие.</a:t>
            </a:r>
            <a:r>
              <a:rPr lang="ru-RU" sz="2600" dirty="0" smtClean="0"/>
              <a:t/>
            </a:r>
            <a:br>
              <a:rPr lang="ru-RU" sz="2600" dirty="0" smtClean="0"/>
            </a:br>
            <a:endParaRPr lang="ru-RU" sz="2600" dirty="0"/>
          </a:p>
        </p:txBody>
      </p:sp>
      <p:pic>
        <p:nvPicPr>
          <p:cNvPr id="4" name="Содержимое 3" descr="Как отмечают Новый год в разных странах мира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692696"/>
            <a:ext cx="3888432" cy="489654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260648"/>
            <a:ext cx="3280792" cy="6471592"/>
          </a:xfrm>
        </p:spPr>
        <p:txBody>
          <a:bodyPr>
            <a:normAutofit fontScale="90000"/>
          </a:bodyPr>
          <a:lstStyle/>
          <a:p>
            <a:r>
              <a:rPr lang="ru-RU" sz="2900" dirty="0" smtClean="0">
                <a:solidFill>
                  <a:schemeClr val="tx1"/>
                </a:solidFill>
              </a:rPr>
              <a:t>Так, в Англии по старинному обычаю, когда часы начинают бить 12, отворяют задние двери дома, чтобы выпустить старый год, а с последним ударом открывают передние двери, впуская новый год.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http://im5-tub-ru.yandex.net/i?id=27684987-44-72">
            <a:hlinkClick r:id="rId2"/>
          </p:cNvPr>
          <p:cNvPicPr>
            <a:picLocks noGrp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2132856"/>
            <a:ext cx="3168352" cy="25202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683568" y="260648"/>
            <a:ext cx="30432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англия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44008" y="1025352"/>
            <a:ext cx="4104456" cy="5832648"/>
          </a:xfrm>
        </p:spPr>
        <p:txBody>
          <a:bodyPr>
            <a:normAutofit fontScale="92500" lnSpcReduction="10000"/>
          </a:bodyPr>
          <a:lstStyle/>
          <a:p>
            <a:r>
              <a:rPr lang="ru-RU" sz="2600" dirty="0" smtClean="0"/>
              <a:t>В Шотландии Новый год встречают своеобразным факельным шествием: поджигают бочки с дегтем и катят их по улицам. Таким образом, шотландцы "сжигают" старый год и освещают дорогу новому. От того, кто первым войдет в дом утром нового года, зависит благополучие хозяев. Считается, что счастье принесет темноволосый мужчина, пришедший с подарком.</a:t>
            </a:r>
          </a:p>
          <a:p>
            <a:endParaRPr lang="ru-RU" dirty="0"/>
          </a:p>
        </p:txBody>
      </p:sp>
      <p:pic>
        <p:nvPicPr>
          <p:cNvPr id="4" name="Рисунок 3" descr="http://im2-tub-ru.yandex.net/i?id=281225485-34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348880"/>
            <a:ext cx="3384376" cy="252028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251520" y="260648"/>
            <a:ext cx="48017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шотландия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635896" y="1124744"/>
            <a:ext cx="4432920" cy="5112568"/>
          </a:xfrm>
        </p:spPr>
        <p:txBody>
          <a:bodyPr/>
          <a:lstStyle/>
          <a:p>
            <a:r>
              <a:rPr lang="ru-RU" dirty="0" smtClean="0"/>
              <a:t>В Панаме в полночь, когда Новый год только начинается, звонят во все колокола, завывают сирены, гудят автомобили. Сами же панамцы - и дети, и взрослые - в это время громко кричат и стучат всем, что попадется им под руки. Весь этот шум необходим для того, чтобы "задобрить" наступающий год.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332656"/>
            <a:ext cx="3260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пАНАМА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Рисунок 4" descr="http://im5-tub-ru.yandex.net/i?id=59121645-58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844824"/>
            <a:ext cx="3168352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139952" y="1984248"/>
            <a:ext cx="4504928" cy="4873752"/>
          </a:xfrm>
        </p:spPr>
        <p:txBody>
          <a:bodyPr/>
          <a:lstStyle/>
          <a:p>
            <a:r>
              <a:rPr lang="ru-RU" dirty="0" smtClean="0"/>
              <a:t>В Греции Новый год - это день святого Василия, который прославился необычайной добротой. Дети оставляют свои ботинки возле камина, в надежде, что святой заполнит их подарками.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332656"/>
            <a:ext cx="30043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ГРЕЦИЯ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Рисунок 4" descr="http://im4-tub-ru.yandex.net/i?id=285750-49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628800"/>
            <a:ext cx="3600400" cy="396044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427984" y="1340768"/>
            <a:ext cx="4104456" cy="532859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 Монголии с приходом первого дня Нового года в стране начинается поистине всенародное гулянье. Официальный Новый год в стране - 1 января, а Новый год по лунно-солнечному календарю называется "</a:t>
            </a:r>
            <a:r>
              <a:rPr lang="ru-RU" dirty="0" err="1" smtClean="0"/>
              <a:t>Цагаан</a:t>
            </a:r>
            <a:r>
              <a:rPr lang="ru-RU" dirty="0" smtClean="0"/>
              <a:t> </a:t>
            </a:r>
            <a:r>
              <a:rPr lang="ru-RU" dirty="0" err="1" smtClean="0"/>
              <a:t>сар</a:t>
            </a:r>
            <a:r>
              <a:rPr lang="ru-RU" dirty="0" smtClean="0"/>
              <a:t>". По традиции в катан семьи провожают старый год, проводы называются "</a:t>
            </a:r>
            <a:r>
              <a:rPr lang="ru-RU" dirty="0" err="1" smtClean="0"/>
              <a:t>битуун</a:t>
            </a:r>
            <a:r>
              <a:rPr lang="ru-RU" dirty="0" smtClean="0"/>
              <a:t>". В этот момент нельзя ссориться, спорить, ругаться и обманывать, это считается большим грехом.</a:t>
            </a:r>
          </a:p>
          <a:p>
            <a:endParaRPr lang="ru-RU" dirty="0"/>
          </a:p>
        </p:txBody>
      </p:sp>
      <p:pic>
        <p:nvPicPr>
          <p:cNvPr id="4" name="Рисунок 3" descr="http://im5-tub-ru.yandex.net/i?id=309840893-48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492896"/>
            <a:ext cx="3744416" cy="27363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323528" y="260648"/>
            <a:ext cx="41882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монголия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95936" y="1412776"/>
            <a:ext cx="4248472" cy="5256584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В Индии целых восемь дат, которые отмечаются как Новый год, так как в стране пересекается множество культур. В один из таких дней - Гуди </a:t>
            </a:r>
            <a:r>
              <a:rPr lang="ru-RU" dirty="0" err="1" smtClean="0"/>
              <a:t>Падва</a:t>
            </a:r>
            <a:r>
              <a:rPr lang="ru-RU" dirty="0" smtClean="0"/>
              <a:t> - необходимо съесть листья дерева ним-ним, которые на вкус очень горькие и неприятные. Но по старому поверью, они оберегают человека от болезней и бед и обеспечивают, как ни странно, сладкую жизнь.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476672"/>
            <a:ext cx="26741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индия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7" name="Рисунок 6" descr="http://im7-tub-ru.yandex.net/i?id=324883414-41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348880"/>
            <a:ext cx="3816424" cy="295232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707904" y="1268760"/>
            <a:ext cx="4792960" cy="487375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 Непале Новый год встречают с восходом солнца. Ночью, когда полная Луна, непальцы зажигают огромные костры и кидают в огонь ненужные вещи. На следующий день начинается Праздник красок, и тогда вся страна превращается в огромную радугу. Люди разрисовывают себе лица, руки, грудь необычным узором, а потом танцуют и поют песни на улицах.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404664"/>
            <a:ext cx="26393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непал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Рисунок 4" descr="http://im6-tub-ru.yandex.net/i?id=112292560-64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916832"/>
            <a:ext cx="3096344" cy="403244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270</TotalTime>
  <Words>755</Words>
  <Application>Microsoft Office PowerPoint</Application>
  <PresentationFormat>Экран (4:3)</PresentationFormat>
  <Paragraphs>31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Эркер</vt:lpstr>
      <vt:lpstr>Презентация PowerPoint</vt:lpstr>
      <vt:lpstr>      Встреча Нового года в разных странах связана с традициями, сохранившимися с древнейших времен. Еще у древних народов зародилось поверье - как новый год встретишь, так его и проведешь. По сей день в разных странах прибегают к различным ухищрениям, чтобы "подманить" удачу, достаток и благополучие. </vt:lpstr>
      <vt:lpstr>Так, в Англии по старинному обычаю, когда часы начинают бить 12, отворяют задние двери дома, чтобы выпустить старый год, а с последним ударом открывают передние двери, впуская новый год.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))))))))))))))))))))</dc:creator>
  <cp:lastModifiedBy>Зайкова Евгения Петрова</cp:lastModifiedBy>
  <cp:revision>31</cp:revision>
  <dcterms:created xsi:type="dcterms:W3CDTF">2011-12-01T10:44:46Z</dcterms:created>
  <dcterms:modified xsi:type="dcterms:W3CDTF">2011-12-19T08:55:39Z</dcterms:modified>
</cp:coreProperties>
</file>